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/Relationships>
</file>

<file path=ppt/presentation.xml><?xml version="1.0" encoding="utf-8"?>
<!--Generated by Aspose.Slides for .NET 19.12-->
<p:presentation xmlns:r="http://schemas.openxmlformats.org/officeDocument/2006/relationships" xmlns:a="http://schemas.openxmlformats.org/drawingml/2006/main" xmlns:p="http://schemas.openxmlformats.org/presentationml/2006/main" autoCompressPictures="0">
  <p:sldMasterIdLst>
    <p:sldMasterId id="2147483888" r:id="rId1"/>
  </p:sldMasterIdLst>
  <p:sldIdLst>
    <p:sldId id="257" r:id="rId2"/>
    <p:sldId id="275" r:id="rId3"/>
    <p:sldId id="288" r:id="rId4"/>
    <p:sldId id="292" r:id="rId5"/>
    <p:sldId id="276" r:id="rId6"/>
    <p:sldId id="281" r:id="rId7"/>
    <p:sldId id="274" r:id="rId8"/>
    <p:sldId id="277" r:id="rId9"/>
    <p:sldId id="278" r:id="rId10"/>
    <p:sldId id="279" r:id="rId11"/>
    <p:sldId id="283" r:id="rId12"/>
    <p:sldId id="284" r:id="rId13"/>
    <p:sldId id="285" r:id="rId14"/>
    <p:sldId id="287" r:id="rId15"/>
    <p:sldId id="273" r:id="rId16"/>
    <p:sldId id="289" r:id="rId17"/>
    <p:sldId id="290" r:id="rId18"/>
    <p:sldId id="291" r:id="rId19"/>
    <p:sldId id="294" r:id="rId20"/>
    <p:sldId id="296" r:id="rId21"/>
    <p:sldId id="295" r:id="rId22"/>
    <p:sldId id="301" r:id="rId23"/>
    <p:sldId id="298" r:id="rId24"/>
    <p:sldId id="293" r:id="rId25"/>
  </p:sldIdLst>
  <p:sldSz cx="9144000" cy="6858000" type="screen4x3"/>
  <p:notesSz cx="6858000" cy="9144000"/>
  <p:custDataLst>
    <p:tags r:id="rId2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530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9.xml" /><Relationship Id="rId11" Type="http://schemas.openxmlformats.org/officeDocument/2006/relationships/slide" Target="slides/slide10.xml" /><Relationship Id="rId12" Type="http://schemas.openxmlformats.org/officeDocument/2006/relationships/slide" Target="slides/slide11.xml" /><Relationship Id="rId13" Type="http://schemas.openxmlformats.org/officeDocument/2006/relationships/slide" Target="slides/slide12.xml" /><Relationship Id="rId14" Type="http://schemas.openxmlformats.org/officeDocument/2006/relationships/slide" Target="slides/slide13.xml" /><Relationship Id="rId15" Type="http://schemas.openxmlformats.org/officeDocument/2006/relationships/slide" Target="slides/slide14.xml" /><Relationship Id="rId16" Type="http://schemas.openxmlformats.org/officeDocument/2006/relationships/slide" Target="slides/slide15.xml" /><Relationship Id="rId17" Type="http://schemas.openxmlformats.org/officeDocument/2006/relationships/slide" Target="slides/slide16.xml" /><Relationship Id="rId18" Type="http://schemas.openxmlformats.org/officeDocument/2006/relationships/slide" Target="slides/slide17.xml" /><Relationship Id="rId19" Type="http://schemas.openxmlformats.org/officeDocument/2006/relationships/slide" Target="slides/slide18.xml" /><Relationship Id="rId2" Type="http://schemas.openxmlformats.org/officeDocument/2006/relationships/slide" Target="slides/slide1.xml" /><Relationship Id="rId20" Type="http://schemas.openxmlformats.org/officeDocument/2006/relationships/slide" Target="slides/slide19.xml" /><Relationship Id="rId21" Type="http://schemas.openxmlformats.org/officeDocument/2006/relationships/slide" Target="slides/slide20.xml" /><Relationship Id="rId22" Type="http://schemas.openxmlformats.org/officeDocument/2006/relationships/slide" Target="slides/slide21.xml" /><Relationship Id="rId23" Type="http://schemas.openxmlformats.org/officeDocument/2006/relationships/slide" Target="slides/slide22.xml" /><Relationship Id="rId24" Type="http://schemas.openxmlformats.org/officeDocument/2006/relationships/slide" Target="slides/slide23.xml" /><Relationship Id="rId25" Type="http://schemas.openxmlformats.org/officeDocument/2006/relationships/slide" Target="slides/slide24.xml" /><Relationship Id="rId26" Type="http://schemas.openxmlformats.org/officeDocument/2006/relationships/tags" Target="tags/tag1.xml" /><Relationship Id="rId27" Type="http://schemas.openxmlformats.org/officeDocument/2006/relationships/presProps" Target="presProps.xml" /><Relationship Id="rId28" Type="http://schemas.openxmlformats.org/officeDocument/2006/relationships/viewProps" Target="viewProps.xml" /><Relationship Id="rId29" Type="http://schemas.openxmlformats.org/officeDocument/2006/relationships/theme" Target="theme/theme1.xml" /><Relationship Id="rId3" Type="http://schemas.openxmlformats.org/officeDocument/2006/relationships/slide" Target="slides/slide2.xml" /><Relationship Id="rId30" Type="http://schemas.openxmlformats.org/officeDocument/2006/relationships/tableStyles" Target="tableStyles.xml" /><Relationship Id="rId4" Type="http://schemas.openxmlformats.org/officeDocument/2006/relationships/slide" Target="slides/slide3.xml" /><Relationship Id="rId5" Type="http://schemas.openxmlformats.org/officeDocument/2006/relationships/slide" Target="slides/slide4.xml" /><Relationship Id="rId6" Type="http://schemas.openxmlformats.org/officeDocument/2006/relationships/slide" Target="slides/slide5.xml" /><Relationship Id="rId7" Type="http://schemas.openxmlformats.org/officeDocument/2006/relationships/slide" Target="slides/slide6.xml" /><Relationship Id="rId8" Type="http://schemas.openxmlformats.org/officeDocument/2006/relationships/slide" Target="slides/slide7.xml" /><Relationship Id="rId9" Type="http://schemas.openxmlformats.org/officeDocument/2006/relationships/slide" Target="slides/slide8.xml" /></Relationship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10" name="Полилиния 9"/>
          <p:cNvSpPr/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/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" name="Полилиния 6"/>
          <p:cNvSpPr/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/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/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/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ransition/>
  <p:timing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4.jpeg" /><Relationship Id="rId3" Type="http://schemas.openxmlformats.org/officeDocument/2006/relationships/image" Target="../media/image25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6.jpeg" /><Relationship Id="rId3" Type="http://schemas.openxmlformats.org/officeDocument/2006/relationships/image" Target="../media/image27.jpeg" /><Relationship Id="rId4" Type="http://schemas.openxmlformats.org/officeDocument/2006/relationships/image" Target="../media/image28.jpe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9.jpeg" /><Relationship Id="rId3" Type="http://schemas.openxmlformats.org/officeDocument/2006/relationships/image" Target="../media/image30.jpe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1.jpeg" /><Relationship Id="rId3" Type="http://schemas.openxmlformats.org/officeDocument/2006/relationships/image" Target="../media/image32.jpe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3.jpeg" /><Relationship Id="rId3" Type="http://schemas.openxmlformats.org/officeDocument/2006/relationships/image" Target="../media/image34.jpeg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 /><Relationship Id="rId2" Type="http://schemas.openxmlformats.org/officeDocument/2006/relationships/image" Target="../media/image35.jpeg" /><Relationship Id="rId3" Type="http://schemas.openxmlformats.org/officeDocument/2006/relationships/image" Target="../media/image36.jpeg" /><Relationship Id="rId4" Type="http://schemas.openxmlformats.org/officeDocument/2006/relationships/image" Target="../media/image37.jpe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 /><Relationship Id="rId2" Type="http://schemas.openxmlformats.org/officeDocument/2006/relationships/image" Target="../media/image38.jpeg" /><Relationship Id="rId3" Type="http://schemas.openxmlformats.org/officeDocument/2006/relationships/image" Target="../media/image39.jpeg" /><Relationship Id="rId4" Type="http://schemas.openxmlformats.org/officeDocument/2006/relationships/image" Target="../media/image40.jpe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 /><Relationship Id="rId2" Type="http://schemas.openxmlformats.org/officeDocument/2006/relationships/image" Target="../media/image41.jpeg" /><Relationship Id="rId3" Type="http://schemas.openxmlformats.org/officeDocument/2006/relationships/image" Target="../media/image42.jpeg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 /><Relationship Id="rId2" Type="http://schemas.openxmlformats.org/officeDocument/2006/relationships/image" Target="../media/image43.jpeg" /><Relationship Id="rId3" Type="http://schemas.openxmlformats.org/officeDocument/2006/relationships/image" Target="../media/image44.jpeg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 /><Relationship Id="rId2" Type="http://schemas.openxmlformats.org/officeDocument/2006/relationships/image" Target="../media/image45.jpeg" /><Relationship Id="rId3" Type="http://schemas.openxmlformats.org/officeDocument/2006/relationships/image" Target="../media/image46.jpe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 /><Relationship Id="rId2" Type="http://schemas.openxmlformats.org/officeDocument/2006/relationships/image" Target="../media/image2.jpeg" /><Relationship Id="rId3" Type="http://schemas.openxmlformats.org/officeDocument/2006/relationships/image" Target="../media/image3.jpeg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 /><Relationship Id="rId2" Type="http://schemas.openxmlformats.org/officeDocument/2006/relationships/image" Target="../media/image47.jpeg" /><Relationship Id="rId3" Type="http://schemas.openxmlformats.org/officeDocument/2006/relationships/image" Target="../media/image48.jpeg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 /><Relationship Id="rId2" Type="http://schemas.openxmlformats.org/officeDocument/2006/relationships/image" Target="../media/image49.jpeg" /><Relationship Id="rId3" Type="http://schemas.openxmlformats.org/officeDocument/2006/relationships/image" Target="../media/image50.jpeg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 /><Relationship Id="rId2" Type="http://schemas.openxmlformats.org/officeDocument/2006/relationships/image" Target="../media/image51.jpeg" /><Relationship Id="rId3" Type="http://schemas.openxmlformats.org/officeDocument/2006/relationships/image" Target="../media/image52.jpeg" /><Relationship Id="rId4" Type="http://schemas.openxmlformats.org/officeDocument/2006/relationships/image" Target="../media/image53.jpeg" /><Relationship Id="rId5" Type="http://schemas.openxmlformats.org/officeDocument/2006/relationships/image" Target="../media/image54.jpeg" /><Relationship Id="rId6" Type="http://schemas.openxmlformats.org/officeDocument/2006/relationships/image" Target="../media/image55.jpeg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 /><Relationship Id="rId2" Type="http://schemas.openxmlformats.org/officeDocument/2006/relationships/image" Target="../media/image56.jpeg" /><Relationship Id="rId3" Type="http://schemas.openxmlformats.org/officeDocument/2006/relationships/image" Target="../media/image57.jpeg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 /><Relationship Id="rId2" Type="http://schemas.openxmlformats.org/officeDocument/2006/relationships/image" Target="../media/image4.jpeg" /><Relationship Id="rId3" Type="http://schemas.openxmlformats.org/officeDocument/2006/relationships/image" Target="../media/image5.jpeg" /><Relationship Id="rId4" Type="http://schemas.openxmlformats.org/officeDocument/2006/relationships/image" Target="../media/image6.jpe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 /><Relationship Id="rId2" Type="http://schemas.openxmlformats.org/officeDocument/2006/relationships/image" Target="../media/image7.jpeg" /><Relationship Id="rId3" Type="http://schemas.openxmlformats.org/officeDocument/2006/relationships/image" Target="../media/image8.jpeg" /><Relationship Id="rId4" Type="http://schemas.openxmlformats.org/officeDocument/2006/relationships/image" Target="../media/image9.jpe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 /><Relationship Id="rId2" Type="http://schemas.openxmlformats.org/officeDocument/2006/relationships/image" Target="../media/image10.jpeg" /><Relationship Id="rId3" Type="http://schemas.openxmlformats.org/officeDocument/2006/relationships/image" Target="../media/image11.jpe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2.jpeg" /><Relationship Id="rId3" Type="http://schemas.openxmlformats.org/officeDocument/2006/relationships/image" Target="../media/image13.jpeg" /><Relationship Id="rId4" Type="http://schemas.openxmlformats.org/officeDocument/2006/relationships/image" Target="../media/image14.jpeg" /><Relationship Id="rId5" Type="http://schemas.openxmlformats.org/officeDocument/2006/relationships/image" Target="../media/image15.jpeg" /><Relationship Id="rId6" Type="http://schemas.openxmlformats.org/officeDocument/2006/relationships/image" Target="../media/image16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 /><Relationship Id="rId2" Type="http://schemas.openxmlformats.org/officeDocument/2006/relationships/image" Target="../media/image17.jpeg" /><Relationship Id="rId3" Type="http://schemas.openxmlformats.org/officeDocument/2006/relationships/image" Target="../media/image18.jpeg" /><Relationship Id="rId4" Type="http://schemas.openxmlformats.org/officeDocument/2006/relationships/image" Target="../media/image19.jpe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0.jpeg" /><Relationship Id="rId3" Type="http://schemas.openxmlformats.org/officeDocument/2006/relationships/image" Target="../media/image21.jpe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2.jpeg" /><Relationship Id="rId3" Type="http://schemas.openxmlformats.org/officeDocument/2006/relationships/image" Target="../media/image23.jpeg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00000">
              <a:srgbClr val="00B0F0">
                <a:alpha val="87000"/>
                <a:lumMod val="54000"/>
                <a:lumOff val="46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Прямоугольник 2"/>
          <p:cNvSpPr/>
          <p:nvPr/>
        </p:nvSpPr>
        <p:spPr>
          <a:xfrm>
            <a:off x="4727861" y="3622964"/>
            <a:ext cx="3792683" cy="1828800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666994" y="3622964"/>
            <a:ext cx="1901536" cy="1828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06127" y="3622964"/>
            <a:ext cx="1901536" cy="18288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333028" y="1807082"/>
            <a:ext cx="72140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smtClean="0">
                <a:solidFill>
                  <a:srgbClr val="002060"/>
                </a:solidFill>
              </a:rPr>
              <a:t>Использование элементов проектной деятельности на уроках швейного дела обучающихся с умственной отсталостью</a:t>
            </a:r>
            <a:endParaRPr lang="ru-RU" sz="2800" b="1" i="1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75200" y="4000500"/>
            <a:ext cx="37719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Старцева Анжелика</a:t>
            </a:r>
          </a:p>
          <a:p>
            <a:pPr algn="r"/>
            <a:r>
              <a:rPr lang="ru-RU" sz="200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Алексеевна</a:t>
            </a:r>
          </a:p>
          <a:p>
            <a:pPr algn="r"/>
            <a:r>
              <a:rPr lang="ru-RU" sz="200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Учитель швейного дела</a:t>
            </a:r>
          </a:p>
          <a:p>
            <a:pPr algn="r"/>
            <a:r>
              <a:rPr lang="ru-RU" sz="200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МБОУ СОШИ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060617" y="5710859"/>
            <a:ext cx="7409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2021г</a:t>
            </a:r>
            <a:endParaRPr lang="ru-RU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76860" y="655782"/>
            <a:ext cx="68741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mtClean="0"/>
              <a:t>Муниципальное бюджетное общеобразовательное учреждение </a:t>
            </a:r>
          </a:p>
          <a:p>
            <a:pPr algn="ctr"/>
            <a:r>
              <a:rPr lang="ru-RU" smtClean="0"/>
              <a:t>«Специальная общеобразовательная школа-интернат»</a:t>
            </a:r>
          </a:p>
          <a:p>
            <a:pPr algn="ctr"/>
            <a:r>
              <a:rPr lang="ru-RU" smtClean="0"/>
              <a:t>г. Губаха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4203601"/>
      </p:ext>
    </p:extLst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 descr="C:\Users\User\Desktop\элементы проектной деятельности\IMG_20190523_144913.jpg"/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571472" y="1285860"/>
            <a:ext cx="3571900" cy="4762599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3" name="Рисунок 2" descr="C:\Users\User\Desktop\18-19 девочки\IMG_20190314_160334.jpg"/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4786314" y="1000108"/>
            <a:ext cx="3639502" cy="4991316"/>
          </a:xfrm>
          <a:prstGeom prst="rect">
            <a:avLst/>
          </a:prstGeom>
          <a:noFill/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 descr="C:\Users\User\Desktop\элементы проектной деятельности\IMG_20190523_122918.jpg"/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500034" y="1000108"/>
            <a:ext cx="2753968" cy="3865678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3" name="Рисунок 2" descr="C:\Users\User\Desktop\элементы проектной деятельности\IMG_20191028_160139_1.jpg"/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5857884" y="1071546"/>
            <a:ext cx="2877244" cy="3299791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4" name="Рисунок 3" descr="C:\Users\User\Desktop\элементы проектной деятельности\IMG_20191028_160235_1.jpg"/>
          <p:cNvPicPr/>
          <p:nvPr/>
        </p:nvPicPr>
        <p:blipFill>
          <a:blip r:embed="rId4"/>
          <a:stretch>
            <a:fillRect/>
          </a:stretch>
        </p:blipFill>
        <p:spPr bwMode="auto">
          <a:xfrm>
            <a:off x="3428992" y="3143248"/>
            <a:ext cx="2652323" cy="3086100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0" y="615553"/>
            <a:ext cx="9144000" cy="30777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Тупицына Ольга                                                                                       Платонова Анастасия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3643306" y="6215082"/>
            <a:ext cx="9144000" cy="30777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Демкина Дарья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 descr="C:\Users\User\Desktop\элементы проектной деятельности\IMG_20190430_124441.jpg"/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571472" y="1357298"/>
            <a:ext cx="4953100" cy="3714776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3" name="Рисунок 2" descr="C:\Users\User\Desktop\элементы проектной деятельности\IMG_20190213_123138_1.jpg"/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5572132" y="857232"/>
            <a:ext cx="3000396" cy="4913422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785786" y="571480"/>
            <a:ext cx="9144000" cy="30777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Береснева Виктория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/>
</p:sld>
</file>

<file path=ppt/slides/slide1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0" y="615553"/>
            <a:ext cx="9144000" cy="107721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3200" b="1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Творческий проект «Одеяло для племянницы»</a:t>
            </a:r>
            <a:endParaRPr kumimoji="0" lang="ru-RU" sz="3200" b="0" i="0" u="none" strike="noStrike" cap="none" normalizeH="0" baseline="0" smtClean="0">
              <a:ln>
                <a:noFill/>
              </a:ln>
              <a:solidFill>
                <a:srgbClr val="002060"/>
              </a:solidFill>
              <a:effectLst/>
              <a:cs typeface="Arial" panose="020b0604020202020204" pitchFamily="34" charset="0"/>
            </a:endParaRPr>
          </a:p>
        </p:txBody>
      </p:sp>
      <p:pic>
        <p:nvPicPr>
          <p:cNvPr id="5" name="Рисунок 4" descr="C:\Users\User\Desktop\элементы проектной деятельности\IMG_20190416_121921.jpg"/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785786" y="1928802"/>
            <a:ext cx="3429024" cy="4572089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6" name="Рисунок 5" descr="C:\Users\User\Desktop\элементы проектной деятельности\IMG_20190315_131835.jpg"/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4857752" y="1928802"/>
            <a:ext cx="3286148" cy="4381588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  <p:transition/>
  <p:timing/>
</p:sld>
</file>

<file path=ppt/slides/slide1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714348" y="571480"/>
            <a:ext cx="7643866" cy="120032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2400" b="1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Коллективный творческий проект «Моя любимая игрушка»</a:t>
            </a:r>
            <a:endParaRPr kumimoji="0" lang="ru-RU" sz="2400" b="0" i="0" u="none" strike="noStrike" cap="none" normalizeH="0" baseline="0" smtClean="0">
              <a:ln>
                <a:noFill/>
              </a:ln>
              <a:solidFill>
                <a:srgbClr val="002060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2400" b="1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для группы Особый ребенок</a:t>
            </a:r>
            <a:endParaRPr kumimoji="0" lang="ru-RU" sz="2400" b="0" i="0" u="none" strike="noStrike" cap="none" normalizeH="0" baseline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  <p:pic>
        <p:nvPicPr>
          <p:cNvPr id="3" name="Рисунок 2" descr="C:\Users\User\Desktop\элементы проектной деятельности\IMG_20190405_135005.jpg"/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285720" y="2000240"/>
            <a:ext cx="4994843" cy="3871295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4" name="Рисунок 3" descr="C:\Users\User\Desktop\элементы проектной деятельности\IMG_20191029_102427_1.jpg"/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5500694" y="1857364"/>
            <a:ext cx="3275759" cy="4286280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  <p:transition/>
  <p:timing/>
</p:sld>
</file>

<file path=ppt/slides/slide1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C:\Users\User\Pictures\с телефона леново\IMG_20190424_141802.jpg"/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252906" y="718457"/>
            <a:ext cx="3692077" cy="4864317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5" name="Рисунок 4" descr="C:\Users\User\Pictures\IMG_20180213_130816.jpg"/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4388714" y="3255554"/>
            <a:ext cx="4380531" cy="3286768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6" name="Рисунок 5" descr="C:\Users\User\Pictures\IMG_20180628_123919_1.jpg"/>
          <p:cNvPicPr/>
          <p:nvPr/>
        </p:nvPicPr>
        <p:blipFill>
          <a:blip r:embed="rId4"/>
          <a:stretch>
            <a:fillRect/>
          </a:stretch>
        </p:blipFill>
        <p:spPr bwMode="auto">
          <a:xfrm>
            <a:off x="6876593" y="617399"/>
            <a:ext cx="1856285" cy="2363056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7" name="Прямоугольник 6"/>
          <p:cNvSpPr/>
          <p:nvPr/>
        </p:nvSpPr>
        <p:spPr>
          <a:xfrm>
            <a:off x="3958046" y="352697"/>
            <a:ext cx="28215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smtClean="0">
                <a:solidFill>
                  <a:srgbClr val="002060"/>
                </a:solidFill>
              </a:rPr>
              <a:t>Творческий проект</a:t>
            </a:r>
          </a:p>
          <a:p>
            <a:r>
              <a:rPr lang="ru-RU" b="1" smtClean="0">
                <a:solidFill>
                  <a:srgbClr val="002060"/>
                </a:solidFill>
              </a:rPr>
              <a:t>«Изготовление гобелена» . </a:t>
            </a:r>
          </a:p>
          <a:p>
            <a:r>
              <a:rPr lang="ru-RU" b="1" smtClean="0">
                <a:solidFill>
                  <a:srgbClr val="002060"/>
                </a:solidFill>
              </a:rPr>
              <a:t>Техника: ковроткачество.</a:t>
            </a:r>
          </a:p>
        </p:txBody>
      </p:sp>
    </p:spTree>
  </p:cSld>
  <p:clrMapOvr>
    <a:masterClrMapping/>
  </p:clrMapOvr>
  <p:transition/>
  <p:timing/>
</p:sld>
</file>

<file path=ppt/slides/slide1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800" smtClean="0">
                <a:solidFill>
                  <a:srgbClr val="002060"/>
                </a:solidFill>
              </a:rPr>
              <a:t>Работа над проектом </a:t>
            </a:r>
            <a:endParaRPr lang="ru-RU" sz="2800">
              <a:solidFill>
                <a:srgbClr val="002060"/>
              </a:solidFill>
            </a:endParaRPr>
          </a:p>
        </p:txBody>
      </p:sp>
      <p:pic>
        <p:nvPicPr>
          <p:cNvPr id="4098" name="Picture 2" descr="C:\Users\User\Desktop\фото 2о21\ор швейное\IMG_20201208_084637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551646" y="2280285"/>
            <a:ext cx="3133249" cy="4177665"/>
          </a:xfrm>
          <a:prstGeom prst="rect">
            <a:avLst/>
          </a:prstGeom>
          <a:noFill/>
        </p:spPr>
      </p:pic>
      <p:pic>
        <p:nvPicPr>
          <p:cNvPr id="4099" name="Picture 3" descr="C:\Users\User\Desktop\фото 2о21\ор швейное\IMG_20201210_084044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99889" y="1505144"/>
            <a:ext cx="3851910" cy="5135880"/>
          </a:xfrm>
          <a:prstGeom prst="rect">
            <a:avLst/>
          </a:prstGeom>
          <a:noFill/>
        </p:spPr>
      </p:pic>
      <p:pic>
        <p:nvPicPr>
          <p:cNvPr id="4100" name="Picture 4" descr="C:\Users\User\Desktop\фото 2о21\ор швейное\IMG_20210128_115315.jp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857624" y="295791"/>
            <a:ext cx="3837940" cy="2878455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982788" y="329397"/>
            <a:ext cx="228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914400">
              <a:spcBef>
                <a:spcPts val="250"/>
              </a:spcBef>
              <a:buClr>
                <a:srgbClr val="0BD0D9"/>
              </a:buClr>
              <a:buSzPct val="95000"/>
            </a:pPr>
            <a:r>
              <a:rPr lang="ru-RU" sz="2800" smtClean="0">
                <a:solidFill>
                  <a:srgbClr val="002060"/>
                </a:solidFill>
              </a:rPr>
              <a:t>Работа над проектом </a:t>
            </a:r>
            <a:endParaRPr lang="ru-RU" sz="280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/>
  <p:timing/>
</p:sld>
</file>

<file path=ppt/slides/slide1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User\Desktop\фото 2о21\ор швейное\IMG_20201215_092612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56460" y="625938"/>
            <a:ext cx="3935941" cy="5247920"/>
          </a:xfrm>
          <a:prstGeom prst="rect">
            <a:avLst/>
          </a:prstGeom>
          <a:noFill/>
        </p:spPr>
      </p:pic>
      <p:pic>
        <p:nvPicPr>
          <p:cNvPr id="5124" name="Picture 4" descr="C:\Users\User\Desktop\фото 2о21\ор швейное\IMG_20201215_093310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777595" y="626712"/>
            <a:ext cx="3865616" cy="5154155"/>
          </a:xfrm>
          <a:prstGeom prst="rect">
            <a:avLst/>
          </a:prstGeom>
          <a:noFill/>
        </p:spPr>
      </p:pic>
    </p:spTree>
  </p:cSld>
  <p:clrMapOvr>
    <a:masterClrMapping/>
  </p:clrMapOvr>
  <p:transition/>
  <p:timing/>
</p:sld>
</file>

<file path=ppt/slides/slide1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User\Desktop\фото 2о21\ор швейное\IMG_20210128_114416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71475" y="801370"/>
            <a:ext cx="4076700" cy="5435600"/>
          </a:xfrm>
          <a:prstGeom prst="rect">
            <a:avLst/>
          </a:prstGeom>
          <a:noFill/>
        </p:spPr>
      </p:pic>
      <p:pic>
        <p:nvPicPr>
          <p:cNvPr id="6147" name="Picture 3" descr="C:\Users\User\Desktop\фото 2о21\ор швейное\IMG_20210301_103818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810124" y="800100"/>
            <a:ext cx="4029076" cy="5372100"/>
          </a:xfrm>
          <a:prstGeom prst="rect">
            <a:avLst/>
          </a:prstGeom>
          <a:noFill/>
        </p:spPr>
      </p:pic>
    </p:spTree>
  </p:cSld>
  <p:clrMapOvr>
    <a:masterClrMapping/>
  </p:clrMapOvr>
  <p:transition/>
  <p:timing/>
</p:sld>
</file>

<file path=ppt/slides/slide1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5" name="Picture 3" descr="C:\Users\User\Desktop\фото 2о21\ор швейное\IMG_20210316_113338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17793" y="495100"/>
            <a:ext cx="4214353" cy="5619137"/>
          </a:xfrm>
          <a:prstGeom prst="rect">
            <a:avLst/>
          </a:prstGeom>
          <a:noFill/>
        </p:spPr>
      </p:pic>
      <p:pic>
        <p:nvPicPr>
          <p:cNvPr id="8196" name="Picture 4" descr="C:\Users\User\Desktop\фото 2о21\ор швейное\IMG_20210316_123154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166606" y="480447"/>
            <a:ext cx="3547736" cy="5594841"/>
          </a:xfrm>
          <a:prstGeom prst="rect">
            <a:avLst/>
          </a:prstGeom>
          <a:noFill/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E:\фото 2о21\ШВЕЙНОЕ 5-6КЛ\IMG_20201020_114837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50520" y="579120"/>
            <a:ext cx="4050030" cy="5400040"/>
          </a:xfrm>
          <a:prstGeom prst="rect">
            <a:avLst/>
          </a:prstGeom>
          <a:noFill/>
        </p:spPr>
      </p:pic>
      <p:pic>
        <p:nvPicPr>
          <p:cNvPr id="6" name="Picture 2" descr="C:\Users\User\Desktop\фото 2о21\ШВЕЙНОЕ 5-6КЛ\IMG_20210317_104355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735281" y="641113"/>
            <a:ext cx="4023360" cy="5364480"/>
          </a:xfrm>
          <a:prstGeom prst="rect">
            <a:avLst/>
          </a:prstGeom>
          <a:noFill/>
        </p:spPr>
      </p:pic>
    </p:spTree>
  </p:cSld>
  <p:clrMapOvr>
    <a:masterClrMapping/>
  </p:clrMapOvr>
  <p:transition/>
  <p:timing/>
</p:sld>
</file>

<file path=ppt/slides/slide2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esktop\фото 2о21\IMG_20211202_113256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806823"/>
            <a:ext cx="4034118" cy="4957931"/>
          </a:xfrm>
          <a:prstGeom prst="rect">
            <a:avLst/>
          </a:prstGeom>
          <a:noFill/>
        </p:spPr>
      </p:pic>
      <p:pic>
        <p:nvPicPr>
          <p:cNvPr id="2051" name="Picture 3" descr="C:\Users\User\Desktop\фото 2о21\IMG_20211202_113329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894730" y="0"/>
            <a:ext cx="4249270" cy="5617466"/>
          </a:xfrm>
          <a:prstGeom prst="rect">
            <a:avLst/>
          </a:prstGeom>
          <a:noFill/>
        </p:spPr>
      </p:pic>
    </p:spTree>
  </p:cSld>
  <p:clrMapOvr>
    <a:masterClrMapping/>
  </p:clrMapOvr>
  <p:transition/>
  <p:timing/>
</p:sld>
</file>

<file path=ppt/slides/slide2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фото 2о21\IMG_20211213_110401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35527" y="959028"/>
            <a:ext cx="4315146" cy="4971729"/>
          </a:xfrm>
          <a:prstGeom prst="rect">
            <a:avLst/>
          </a:prstGeom>
          <a:noFill/>
        </p:spPr>
      </p:pic>
      <p:pic>
        <p:nvPicPr>
          <p:cNvPr id="1027" name="Picture 3" descr="C:\Users\User\Desktop\фото 2о21\IMG_20211213_110425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807702" y="1068779"/>
            <a:ext cx="4034118" cy="4872767"/>
          </a:xfrm>
          <a:prstGeom prst="rect">
            <a:avLst/>
          </a:prstGeom>
          <a:noFill/>
        </p:spPr>
      </p:pic>
    </p:spTree>
  </p:cSld>
  <p:clrMapOvr>
    <a:masterClrMapping/>
  </p:clrMapOvr>
  <p:transition/>
  <p:timing/>
</p:sld>
</file>

<file path=ppt/slides/slide2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074" name="Picture 2" descr="C:\Users\User\Desktop\фото 2о21\IMG_20211208_104323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63477" y="4182112"/>
            <a:ext cx="1953491" cy="2246149"/>
          </a:xfrm>
          <a:prstGeom prst="rect">
            <a:avLst/>
          </a:prstGeom>
          <a:noFill/>
        </p:spPr>
      </p:pic>
      <p:pic>
        <p:nvPicPr>
          <p:cNvPr id="3075" name="Picture 3" descr="C:\Users\User\Desktop\фото 2о21\IMG_20211209_091829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689185" y="3173354"/>
            <a:ext cx="2895600" cy="3506949"/>
          </a:xfrm>
          <a:prstGeom prst="rect">
            <a:avLst/>
          </a:prstGeom>
          <a:noFill/>
        </p:spPr>
      </p:pic>
      <p:pic>
        <p:nvPicPr>
          <p:cNvPr id="3076" name="Picture 4" descr="C:\Users\User\Desktop\фото 2о21\IMG_20211209_094732.jp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000030" y="170694"/>
            <a:ext cx="2845034" cy="3648952"/>
          </a:xfrm>
          <a:prstGeom prst="rect">
            <a:avLst/>
          </a:prstGeom>
          <a:noFill/>
        </p:spPr>
      </p:pic>
      <p:pic>
        <p:nvPicPr>
          <p:cNvPr id="3077" name="Picture 5" descr="C:\Users\User\Desktop\фото 2о21\IMG_20211209_105306.jp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532435" y="347513"/>
            <a:ext cx="2720051" cy="3450811"/>
          </a:xfrm>
          <a:prstGeom prst="rect">
            <a:avLst/>
          </a:prstGeom>
          <a:noFill/>
        </p:spPr>
      </p:pic>
      <p:pic>
        <p:nvPicPr>
          <p:cNvPr id="7" name="Picture 6" descr="C:\Users\User\Desktop\фото 2о21\IMG_20211209_110159.jpg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6302564" y="3678106"/>
            <a:ext cx="2259357" cy="2965761"/>
          </a:xfrm>
          <a:prstGeom prst="rect">
            <a:avLst/>
          </a:prstGeom>
          <a:noFill/>
        </p:spPr>
      </p:pic>
    </p:spTree>
  </p:cSld>
  <p:clrMapOvr>
    <a:masterClrMapping/>
  </p:clrMapOvr>
  <p:transition/>
  <p:timing/>
</p:sld>
</file>

<file path=ppt/slides/slide2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122" name="Picture 2" descr="C:\Users\User\Desktop\фото 2о21\IMG_20211209_112952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90309" y="760920"/>
            <a:ext cx="3941701" cy="5923460"/>
          </a:xfrm>
          <a:prstGeom prst="rect">
            <a:avLst/>
          </a:prstGeom>
          <a:noFill/>
        </p:spPr>
      </p:pic>
      <p:pic>
        <p:nvPicPr>
          <p:cNvPr id="5123" name="Picture 3" descr="C:\Users\User\Desktop\фото 2о21\IMG_20211209_111430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763927" y="798653"/>
            <a:ext cx="3928660" cy="5925979"/>
          </a:xfrm>
          <a:prstGeom prst="rect">
            <a:avLst/>
          </a:prstGeom>
          <a:noFill/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46430" y="393539"/>
            <a:ext cx="5000264" cy="590308"/>
          </a:xfrm>
        </p:spPr>
        <p:txBody>
          <a:bodyPr>
            <a:normAutofit/>
          </a:bodyPr>
          <a:lstStyle/>
          <a:p>
            <a:r>
              <a:rPr lang="ru-RU" sz="2000" smtClean="0">
                <a:solidFill>
                  <a:srgbClr val="002060"/>
                </a:solidFill>
              </a:rPr>
              <a:t>Индивидуальный проект «Экосумка»</a:t>
            </a:r>
            <a:endParaRPr lang="ru-RU" sz="200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/>
  <p:timing/>
</p:sld>
</file>

<file path=ppt/slides/slide2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Прямоугольник 2"/>
          <p:cNvSpPr/>
          <p:nvPr/>
        </p:nvSpPr>
        <p:spPr>
          <a:xfrm>
            <a:off x="495947" y="1909822"/>
            <a:ext cx="818310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СПАСИБО ЗА ВНИМАНИЕ! </a:t>
            </a:r>
            <a:endParaRPr lang="ru-RU" sz="6600" b="1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4" descr="C:\Users\User\Desktop\фото 2о21\ШВЕЙНОЕ 5-6КЛ\IMG_20201007_151818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51012" y="638014"/>
            <a:ext cx="3834593" cy="5112790"/>
          </a:xfrm>
          <a:prstGeom prst="rect">
            <a:avLst/>
          </a:prstGeom>
          <a:noFill/>
        </p:spPr>
      </p:pic>
      <p:pic>
        <p:nvPicPr>
          <p:cNvPr id="3075" name="Picture 3" descr="C:\Users\User\Desktop\фото 2о21\ШВЕЙНОЕ 5-6КЛ\IMG_20201009_105458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062689" y="3822484"/>
            <a:ext cx="2003968" cy="2671958"/>
          </a:xfrm>
          <a:prstGeom prst="rect">
            <a:avLst/>
          </a:prstGeom>
          <a:noFill/>
        </p:spPr>
      </p:pic>
      <p:pic>
        <p:nvPicPr>
          <p:cNvPr id="3076" name="Picture 4" descr="C:\Users\User\Desktop\фото 2о21\ШВЕЙНОЕ 5-6КЛ\IMG_20201119_115612.jp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910070" y="616944"/>
            <a:ext cx="3856572" cy="5244029"/>
          </a:xfrm>
          <a:prstGeom prst="rect">
            <a:avLst/>
          </a:prstGeom>
          <a:noFill/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User\Desktop\фото 2о21\ор швейное\IMG_20201215_092554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78473" y="781906"/>
            <a:ext cx="3804285" cy="5072380"/>
          </a:xfrm>
          <a:prstGeom prst="rect">
            <a:avLst/>
          </a:prstGeom>
          <a:noFill/>
        </p:spPr>
      </p:pic>
      <p:pic>
        <p:nvPicPr>
          <p:cNvPr id="7171" name="Picture 3" descr="C:\Users\User\Desktop\фото 2о21\ор швейное\IMG_20201216_092936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119012" y="780729"/>
            <a:ext cx="3686175" cy="4914900"/>
          </a:xfrm>
          <a:prstGeom prst="rect">
            <a:avLst/>
          </a:prstGeom>
          <a:noFill/>
        </p:spPr>
      </p:pic>
      <p:pic>
        <p:nvPicPr>
          <p:cNvPr id="7172" name="Picture 4" descr="C:\Users\User\Desktop\фото 2о21\ор швейное\IMG_20201216_093028.jp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882219" y="3764280"/>
            <a:ext cx="2320290" cy="3093720"/>
          </a:xfrm>
          <a:prstGeom prst="rect">
            <a:avLst/>
          </a:prstGeom>
          <a:noFill/>
        </p:spPr>
      </p:pic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7" descr="C:\Users\User\Desktop\фото 2о21\ШВЕЙНОЕ 5-6КЛ\IMG_20210319_093906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25585" y="467984"/>
            <a:ext cx="4007911" cy="5343880"/>
          </a:xfrm>
          <a:prstGeom prst="rect">
            <a:avLst/>
          </a:prstGeom>
          <a:noFill/>
        </p:spPr>
      </p:pic>
      <p:pic>
        <p:nvPicPr>
          <p:cNvPr id="6" name="Picture 6" descr="C:\Users\User\Desktop\фото 2о21\ШВЕЙНОЕ 5-6КЛ\IMG_20210319_094154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815452" y="454982"/>
            <a:ext cx="4017662" cy="5356882"/>
          </a:xfrm>
          <a:prstGeom prst="rect">
            <a:avLst/>
          </a:prstGeom>
          <a:noFill/>
        </p:spPr>
      </p:pic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Рисунок 3" descr="C:\Users\User\Desktop\элементы проектной деятельности\IMG_20180525_102614_1.jpg"/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857224" y="785794"/>
            <a:ext cx="2604881" cy="2706602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5" name="Рисунок 4" descr="C:\Users\User\Desktop\элементы проектной деятельности\IMG_20180517_135445_1.jpg"/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3643306" y="3571876"/>
            <a:ext cx="2680619" cy="2823212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6" name="Рисунок 5" descr="C:\Users\User\Desktop\элементы проектной деятельности\IMG_20180521_150731.jpg"/>
          <p:cNvPicPr/>
          <p:nvPr/>
        </p:nvPicPr>
        <p:blipFill>
          <a:blip r:embed="rId4"/>
          <a:stretch>
            <a:fillRect/>
          </a:stretch>
        </p:blipFill>
        <p:spPr bwMode="auto">
          <a:xfrm>
            <a:off x="285720" y="3571876"/>
            <a:ext cx="2724150" cy="2715243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7" name="Рисунок 6" descr="C:\Users\User\Desktop\элементы проектной деятельности\IMG_20191028_162144_1.jpg"/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071934" y="500042"/>
            <a:ext cx="2962689" cy="2643734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8" name="Рисунок 7" descr="C:\Users\User\Pictures\IMG_20191028_165402_1.jpg"/>
          <p:cNvPicPr/>
          <p:nvPr/>
        </p:nvPicPr>
        <p:blipFill>
          <a:blip r:embed="rId6"/>
          <a:stretch>
            <a:fillRect/>
          </a:stretch>
        </p:blipFill>
        <p:spPr bwMode="auto">
          <a:xfrm>
            <a:off x="6320458" y="2714620"/>
            <a:ext cx="2823542" cy="2305043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053" name="Picture 5" descr="C:\Users\User\Desktop\фото 2о21\ШВЕЙНОЕ 5-6КЛ\IMG_20201221_145621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44780" y="157162"/>
            <a:ext cx="4850130" cy="3637598"/>
          </a:xfrm>
          <a:prstGeom prst="rect">
            <a:avLst/>
          </a:prstGeom>
          <a:noFill/>
        </p:spPr>
      </p:pic>
      <p:pic>
        <p:nvPicPr>
          <p:cNvPr id="2051" name="Picture 3" descr="C:\Users\User\Desktop\фото 2о21\ШВЕЙНОЕ 5-6КЛ\IMG_20201203_131043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033010" y="994410"/>
            <a:ext cx="3889058" cy="5185410"/>
          </a:xfrm>
          <a:prstGeom prst="rect">
            <a:avLst/>
          </a:prstGeom>
          <a:noFill/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2" name="Picture 4" descr="C:\Users\User\Desktop\фото 2о21\ШВЕЙНОЕ 5-6КЛ\IMG_20201217_132040.jp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04800" y="3509010"/>
            <a:ext cx="4185920" cy="3139440"/>
          </a:xfrm>
          <a:prstGeom prst="rect">
            <a:avLst/>
          </a:prstGeom>
          <a:noFill/>
        </p:spPr>
      </p:pic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extBox 1"/>
          <p:cNvSpPr txBox="1"/>
          <p:nvPr/>
        </p:nvSpPr>
        <p:spPr>
          <a:xfrm>
            <a:off x="1000100" y="500042"/>
            <a:ext cx="8143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smtClean="0">
                <a:solidFill>
                  <a:srgbClr val="002060"/>
                </a:solidFill>
              </a:rPr>
              <a:t>«Синтетические ткани в интерьере»</a:t>
            </a:r>
            <a:endParaRPr lang="ru-RU" sz="3200">
              <a:solidFill>
                <a:srgbClr val="002060"/>
              </a:solidFill>
            </a:endParaRPr>
          </a:p>
        </p:txBody>
      </p:sp>
      <p:pic>
        <p:nvPicPr>
          <p:cNvPr id="3" name="Рисунок 2" descr="C:\Users\User\Desktop\элементы проектной деятельности\IMG_20190110_140544.jpg"/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714348" y="1285860"/>
            <a:ext cx="2857520" cy="5191047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4" name="Рисунок 3" descr="C:\Users\User\Desktop\элементы проектной деятельности\IMG_20190110_140552.jpg"/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4143372" y="1785926"/>
            <a:ext cx="4214842" cy="4651139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TextBox 3"/>
          <p:cNvSpPr txBox="1"/>
          <p:nvPr/>
        </p:nvSpPr>
        <p:spPr>
          <a:xfrm>
            <a:off x="571472" y="500042"/>
            <a:ext cx="74295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smtClean="0">
                <a:solidFill>
                  <a:srgbClr val="002060"/>
                </a:solidFill>
              </a:rPr>
              <a:t>Защита творческого проекта </a:t>
            </a:r>
          </a:p>
          <a:p>
            <a:endParaRPr lang="ru-RU" sz="2400"/>
          </a:p>
        </p:txBody>
      </p:sp>
      <p:pic>
        <p:nvPicPr>
          <p:cNvPr id="5" name="Рисунок 4" descr="C:\Users\User\Desktop\элементы проектной деятельности\IMG_20190523_144736.jpg"/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571472" y="2071678"/>
            <a:ext cx="3588399" cy="4000528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6" name="Рисунок 5" descr="C:\Users\User\Desktop\элементы проектной деятельности\IMG_20190523_144614.jpg"/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4714876" y="2071678"/>
            <a:ext cx="3429024" cy="4163673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AS_NET" val="4.0.30319.42000"/>
  <p:tag name="AS_OS" val="Microsoft Windows NT 10.0.14393.0"/>
  <p:tag name="AS_RELEASE_DATE" val="2019.12.14"/>
  <p:tag name="AS_TITLE" val="Aspose.Slides for .NET 4.0 Client Profile"/>
  <p:tag name="AS_VERSION" val="19.12"/>
</p:tagLst>
</file>

<file path=ppt/theme/_rels/theme1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jpeg" /></Relationships>
</file>

<file path=ppt/theme/theme1.xml><?xml version="1.0" encoding="utf-8"?>
<a:theme xmlns:r="http://schemas.openxmlformats.org/officeDocument/2006/relationships"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Arial"/>
        <a:cs typeface="Arial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Arial"/>
        <a:cs typeface="Arial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</a:theme>
</file>

<file path=docProps/app.xml><?xml version="1.0" encoding="utf-8"?>
<Properties xmlns:vt="http://schemas.openxmlformats.org/officeDocument/2006/docPropsVTypes" xmlns="http://schemas.openxmlformats.org/officeDocument/2006/extended-properties">
  <Template>Flow</Template>
  <Company>DNS</Company>
  <PresentationFormat>On-screen Show (4:3)</PresentationFormat>
  <Paragraphs>24</Paragraphs>
  <Slides>24</Slides>
  <Notes>0</Notes>
  <TotalTime>765</TotalTime>
  <HiddenSlides>0</HiddenSlides>
  <MMClips>0</MMClips>
  <ScaleCrop>0</ScaleCrop>
  <HeadingPairs>
    <vt:vector baseType="variant" size="6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baseType="lpstr" size="30">
      <vt:lpstr>Arial</vt:lpstr>
      <vt:lpstr>Calibri</vt:lpstr>
      <vt:lpstr>Constantia</vt:lpstr>
      <vt:lpstr>Wingdings 2</vt:lpstr>
      <vt:lpstr>Times New Roman</vt:lpstr>
      <vt:lpstr>Поток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19.1200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Презентация PowerPoint</dc:title>
  <dc:creator>Олег</dc:creator>
  <cp:lastModifiedBy>admin</cp:lastModifiedBy>
  <cp:revision>66</cp:revision>
  <dcterms:created xsi:type="dcterms:W3CDTF">2012-12-16T11:43:21Z</dcterms:created>
  <dcterms:modified xsi:type="dcterms:W3CDTF">2022-03-31T12:44:43Z</dcterms:modified>
</cp:coreProperties>
</file>